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C5"/>
    <a:srgbClr val="9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4"/>
    <p:restoredTop sz="97821"/>
  </p:normalViewPr>
  <p:slideViewPr>
    <p:cSldViewPr snapToGrid="0" snapToObjects="1">
      <p:cViewPr varScale="1">
        <p:scale>
          <a:sx n="193" d="100"/>
          <a:sy n="193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02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68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38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6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76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1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63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4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5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39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00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0BA4-286B-714B-80AC-8E756D283E5D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37D4-ABDB-FD49-87AA-AFD646B34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9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27ECEE6-0022-4043-A46B-C5FC787AF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47234"/>
              </p:ext>
            </p:extLst>
          </p:nvPr>
        </p:nvGraphicFramePr>
        <p:xfrm>
          <a:off x="213505" y="197868"/>
          <a:ext cx="9487087" cy="622678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84816">
                  <a:extLst>
                    <a:ext uri="{9D8B030D-6E8A-4147-A177-3AD203B41FA5}">
                      <a16:colId xmlns:a16="http://schemas.microsoft.com/office/drawing/2014/main" val="690131984"/>
                    </a:ext>
                  </a:extLst>
                </a:gridCol>
                <a:gridCol w="1389271">
                  <a:extLst>
                    <a:ext uri="{9D8B030D-6E8A-4147-A177-3AD203B41FA5}">
                      <a16:colId xmlns:a16="http://schemas.microsoft.com/office/drawing/2014/main" val="2861624730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3096000228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3327136769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2078090275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2282025391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3797197336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2569878939"/>
                    </a:ext>
                  </a:extLst>
                </a:gridCol>
              </a:tblGrid>
              <a:tr h="4280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Lundi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Mardi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Mercredi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Jeudi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Vendredi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Samedi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Dimanche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85169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Matin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29562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Midi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03945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Après-midi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12371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Soir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06285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Nuit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04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27ECEE6-0022-4043-A46B-C5FC787AF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75160"/>
              </p:ext>
            </p:extLst>
          </p:nvPr>
        </p:nvGraphicFramePr>
        <p:xfrm>
          <a:off x="213505" y="197868"/>
          <a:ext cx="9487087" cy="622678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28116">
                  <a:extLst>
                    <a:ext uri="{9D8B030D-6E8A-4147-A177-3AD203B41FA5}">
                      <a16:colId xmlns:a16="http://schemas.microsoft.com/office/drawing/2014/main" val="690131984"/>
                    </a:ext>
                  </a:extLst>
                </a:gridCol>
                <a:gridCol w="1245971">
                  <a:extLst>
                    <a:ext uri="{9D8B030D-6E8A-4147-A177-3AD203B41FA5}">
                      <a16:colId xmlns:a16="http://schemas.microsoft.com/office/drawing/2014/main" val="2861624730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3096000228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3327136769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2078090275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2282025391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3797197336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2569878939"/>
                    </a:ext>
                  </a:extLst>
                </a:gridCol>
              </a:tblGrid>
              <a:tr h="4280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ller" panose="02000503030000020004" pitchFamily="2" charset="77"/>
                        </a:rPr>
                        <a:t>Monday</a:t>
                      </a:r>
                      <a:endParaRPr lang="fr-FR" sz="1200" dirty="0">
                        <a:latin typeface="Aller" panose="02000503030000020004" pitchFamily="2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Tuesday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latin typeface="Aller" panose="02000503030000020004" pitchFamily="2" charset="77"/>
                        </a:rPr>
                        <a:t>Wednesday</a:t>
                      </a:r>
                      <a:endParaRPr lang="fr-FR" sz="1200" dirty="0">
                        <a:latin typeface="Aller" panose="02000503030000020004" pitchFamily="2" charset="77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Thursday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Friday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Saturday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Aller" panose="02000503030000020004" pitchFamily="2" charset="77"/>
                        </a:rPr>
                        <a:t>Sunday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85169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Morning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29562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Noon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03945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Afternoon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12371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Evening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06285"/>
                  </a:ext>
                </a:extLst>
              </a:tr>
              <a:tr h="11597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Night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7217"/>
                  </a:ext>
                </a:extLst>
              </a:tr>
            </a:tbl>
          </a:graphicData>
        </a:graphic>
      </p:graphicFrame>
      <p:sp>
        <p:nvSpPr>
          <p:cNvPr id="3" name="Rectangle avec coin rogné  2">
            <a:extLst>
              <a:ext uri="{FF2B5EF4-FFF2-40B4-BE49-F238E27FC236}">
                <a16:creationId xmlns:a16="http://schemas.microsoft.com/office/drawing/2014/main" id="{23B9D093-DBE2-4240-8945-A2853570CA1A}"/>
              </a:ext>
            </a:extLst>
          </p:cNvPr>
          <p:cNvSpPr/>
          <p:nvPr/>
        </p:nvSpPr>
        <p:spPr>
          <a:xfrm>
            <a:off x="1140341" y="710766"/>
            <a:ext cx="1078146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read</a:t>
            </a:r>
            <a:r>
              <a:rPr lang="fr-FR" sz="1000" dirty="0"/>
              <a:t> Sade</a:t>
            </a:r>
          </a:p>
        </p:txBody>
      </p:sp>
      <p:sp>
        <p:nvSpPr>
          <p:cNvPr id="4" name="Rectangle avec coin rogné  3">
            <a:extLst>
              <a:ext uri="{FF2B5EF4-FFF2-40B4-BE49-F238E27FC236}">
                <a16:creationId xmlns:a16="http://schemas.microsoft.com/office/drawing/2014/main" id="{DD5F6E77-29D0-674B-85E8-4E51AD81263D}"/>
              </a:ext>
            </a:extLst>
          </p:cNvPr>
          <p:cNvSpPr/>
          <p:nvPr/>
        </p:nvSpPr>
        <p:spPr>
          <a:xfrm>
            <a:off x="1140341" y="986750"/>
            <a:ext cx="1078146" cy="216000"/>
          </a:xfrm>
          <a:prstGeom prst="snip1Rect">
            <a:avLst/>
          </a:prstGeom>
          <a:solidFill>
            <a:srgbClr val="FFA5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Week</a:t>
            </a:r>
            <a:r>
              <a:rPr lang="fr-FR" sz="1000" dirty="0"/>
              <a:t> plan</a:t>
            </a:r>
          </a:p>
        </p:txBody>
      </p:sp>
      <p:sp>
        <p:nvSpPr>
          <p:cNvPr id="5" name="Rectangle avec coin rogné  4">
            <a:extLst>
              <a:ext uri="{FF2B5EF4-FFF2-40B4-BE49-F238E27FC236}">
                <a16:creationId xmlns:a16="http://schemas.microsoft.com/office/drawing/2014/main" id="{5E722EE1-E20A-A445-BA75-C754BE9574C9}"/>
              </a:ext>
            </a:extLst>
          </p:cNvPr>
          <p:cNvSpPr/>
          <p:nvPr/>
        </p:nvSpPr>
        <p:spPr>
          <a:xfrm>
            <a:off x="1140341" y="1254783"/>
            <a:ext cx="1078146" cy="216000"/>
          </a:xfrm>
          <a:prstGeom prst="snip1Rect">
            <a:avLst/>
          </a:prstGeom>
          <a:solidFill>
            <a:srgbClr val="CFA6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Masturbation 20</a:t>
            </a:r>
          </a:p>
        </p:txBody>
      </p:sp>
      <p:sp>
        <p:nvSpPr>
          <p:cNvPr id="6" name="Rectangle avec coin rogné  5">
            <a:extLst>
              <a:ext uri="{FF2B5EF4-FFF2-40B4-BE49-F238E27FC236}">
                <a16:creationId xmlns:a16="http://schemas.microsoft.com/office/drawing/2014/main" id="{82867C1D-C65E-3B41-863D-0A9979DEF3FA}"/>
              </a:ext>
            </a:extLst>
          </p:cNvPr>
          <p:cNvSpPr/>
          <p:nvPr/>
        </p:nvSpPr>
        <p:spPr>
          <a:xfrm>
            <a:off x="1140341" y="1522815"/>
            <a:ext cx="1078146" cy="216000"/>
          </a:xfrm>
          <a:prstGeom prst="snip1Rect">
            <a:avLst/>
          </a:prstGeom>
          <a:solidFill>
            <a:srgbClr val="91C2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Salutations</a:t>
            </a:r>
          </a:p>
        </p:txBody>
      </p:sp>
      <p:sp>
        <p:nvSpPr>
          <p:cNvPr id="7" name="Rectangle avec coin rogné  6">
            <a:extLst>
              <a:ext uri="{FF2B5EF4-FFF2-40B4-BE49-F238E27FC236}">
                <a16:creationId xmlns:a16="http://schemas.microsoft.com/office/drawing/2014/main" id="{BA18108D-21AA-EA47-B2ED-02129B623676}"/>
              </a:ext>
            </a:extLst>
          </p:cNvPr>
          <p:cNvSpPr/>
          <p:nvPr/>
        </p:nvSpPr>
        <p:spPr>
          <a:xfrm>
            <a:off x="229410" y="6436057"/>
            <a:ext cx="2079771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Framework 1 – </a:t>
            </a:r>
            <a:r>
              <a:rPr lang="fr-FR" sz="1100" dirty="0" err="1"/>
              <a:t>september</a:t>
            </a:r>
            <a:r>
              <a:rPr lang="fr-FR" sz="1100" dirty="0"/>
              <a:t> 2021</a:t>
            </a:r>
          </a:p>
        </p:txBody>
      </p:sp>
      <p:sp>
        <p:nvSpPr>
          <p:cNvPr id="8" name="Rectangle avec coin rogné  7">
            <a:extLst>
              <a:ext uri="{FF2B5EF4-FFF2-40B4-BE49-F238E27FC236}">
                <a16:creationId xmlns:a16="http://schemas.microsoft.com/office/drawing/2014/main" id="{99A568EF-8420-9243-83EB-20AC75467E0E}"/>
              </a:ext>
            </a:extLst>
          </p:cNvPr>
          <p:cNvSpPr/>
          <p:nvPr/>
        </p:nvSpPr>
        <p:spPr>
          <a:xfrm>
            <a:off x="2309182" y="6436057"/>
            <a:ext cx="1157587" cy="216000"/>
          </a:xfrm>
          <a:prstGeom prst="snip1Rect">
            <a:avLst/>
          </a:prstGeom>
          <a:solidFill>
            <a:srgbClr val="CFA6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sensual</a:t>
            </a:r>
            <a:endParaRPr lang="fr-FR" sz="1000" dirty="0"/>
          </a:p>
        </p:txBody>
      </p:sp>
      <p:sp>
        <p:nvSpPr>
          <p:cNvPr id="9" name="Rectangle avec coin rogné  8">
            <a:extLst>
              <a:ext uri="{FF2B5EF4-FFF2-40B4-BE49-F238E27FC236}">
                <a16:creationId xmlns:a16="http://schemas.microsoft.com/office/drawing/2014/main" id="{175F4BBC-3389-BD40-9B19-66FB3D7D7267}"/>
              </a:ext>
            </a:extLst>
          </p:cNvPr>
          <p:cNvSpPr/>
          <p:nvPr/>
        </p:nvSpPr>
        <p:spPr>
          <a:xfrm>
            <a:off x="3579246" y="6436057"/>
            <a:ext cx="1078146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litterature</a:t>
            </a:r>
            <a:endParaRPr lang="fr-FR" sz="1000" dirty="0"/>
          </a:p>
        </p:txBody>
      </p:sp>
      <p:sp>
        <p:nvSpPr>
          <p:cNvPr id="10" name="Rectangle avec coin rogné  9">
            <a:extLst>
              <a:ext uri="{FF2B5EF4-FFF2-40B4-BE49-F238E27FC236}">
                <a16:creationId xmlns:a16="http://schemas.microsoft.com/office/drawing/2014/main" id="{6B4F4531-EB4E-6743-A666-C7E2E190AB70}"/>
              </a:ext>
            </a:extLst>
          </p:cNvPr>
          <p:cNvSpPr/>
          <p:nvPr/>
        </p:nvSpPr>
        <p:spPr>
          <a:xfrm>
            <a:off x="4782040" y="6441341"/>
            <a:ext cx="1078146" cy="216000"/>
          </a:xfrm>
          <a:prstGeom prst="snip1Rect">
            <a:avLst/>
          </a:prstGeom>
          <a:solidFill>
            <a:srgbClr val="FFA5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Personnal</a:t>
            </a:r>
            <a:r>
              <a:rPr lang="fr-FR" sz="1000" dirty="0"/>
              <a:t>/pro</a:t>
            </a:r>
          </a:p>
        </p:txBody>
      </p:sp>
      <p:sp>
        <p:nvSpPr>
          <p:cNvPr id="11" name="Rectangle avec coin rogné  10">
            <a:extLst>
              <a:ext uri="{FF2B5EF4-FFF2-40B4-BE49-F238E27FC236}">
                <a16:creationId xmlns:a16="http://schemas.microsoft.com/office/drawing/2014/main" id="{08E95793-E33B-314C-AD65-1BC32FC3CC84}"/>
              </a:ext>
            </a:extLst>
          </p:cNvPr>
          <p:cNvSpPr/>
          <p:nvPr/>
        </p:nvSpPr>
        <p:spPr>
          <a:xfrm>
            <a:off x="6014492" y="6452620"/>
            <a:ext cx="1078146" cy="216000"/>
          </a:xfrm>
          <a:prstGeom prst="snip1Rect">
            <a:avLst/>
          </a:prstGeom>
          <a:solidFill>
            <a:srgbClr val="91C2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relationship</a:t>
            </a:r>
            <a:endParaRPr lang="fr-FR" sz="1000" dirty="0"/>
          </a:p>
        </p:txBody>
      </p:sp>
      <p:sp>
        <p:nvSpPr>
          <p:cNvPr id="12" name="Rectangle avec coin rogné  11">
            <a:extLst>
              <a:ext uri="{FF2B5EF4-FFF2-40B4-BE49-F238E27FC236}">
                <a16:creationId xmlns:a16="http://schemas.microsoft.com/office/drawing/2014/main" id="{8E01EEC8-1B07-FA42-9EE8-DFE45DFEF29B}"/>
              </a:ext>
            </a:extLst>
          </p:cNvPr>
          <p:cNvSpPr/>
          <p:nvPr/>
        </p:nvSpPr>
        <p:spPr>
          <a:xfrm>
            <a:off x="7172080" y="6452620"/>
            <a:ext cx="1078146" cy="216000"/>
          </a:xfrm>
          <a:prstGeom prst="snip1Rect">
            <a:avLst/>
          </a:prstGeom>
          <a:solidFill>
            <a:srgbClr val="9BFFC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other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784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27ECEE6-0022-4043-A46B-C5FC787AF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00649"/>
              </p:ext>
            </p:extLst>
          </p:nvPr>
        </p:nvGraphicFramePr>
        <p:xfrm>
          <a:off x="261214" y="253533"/>
          <a:ext cx="9379385" cy="608431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756555">
                  <a:extLst>
                    <a:ext uri="{9D8B030D-6E8A-4147-A177-3AD203B41FA5}">
                      <a16:colId xmlns:a16="http://schemas.microsoft.com/office/drawing/2014/main" val="690131984"/>
                    </a:ext>
                  </a:extLst>
                </a:gridCol>
                <a:gridCol w="1293986">
                  <a:extLst>
                    <a:ext uri="{9D8B030D-6E8A-4147-A177-3AD203B41FA5}">
                      <a16:colId xmlns:a16="http://schemas.microsoft.com/office/drawing/2014/main" val="2861624730"/>
                    </a:ext>
                  </a:extLst>
                </a:gridCol>
                <a:gridCol w="1221474">
                  <a:extLst>
                    <a:ext uri="{9D8B030D-6E8A-4147-A177-3AD203B41FA5}">
                      <a16:colId xmlns:a16="http://schemas.microsoft.com/office/drawing/2014/main" val="3096000228"/>
                    </a:ext>
                  </a:extLst>
                </a:gridCol>
                <a:gridCol w="1221474">
                  <a:extLst>
                    <a:ext uri="{9D8B030D-6E8A-4147-A177-3AD203B41FA5}">
                      <a16:colId xmlns:a16="http://schemas.microsoft.com/office/drawing/2014/main" val="3327136769"/>
                    </a:ext>
                  </a:extLst>
                </a:gridCol>
                <a:gridCol w="1221474">
                  <a:extLst>
                    <a:ext uri="{9D8B030D-6E8A-4147-A177-3AD203B41FA5}">
                      <a16:colId xmlns:a16="http://schemas.microsoft.com/office/drawing/2014/main" val="2078090275"/>
                    </a:ext>
                  </a:extLst>
                </a:gridCol>
                <a:gridCol w="1221474">
                  <a:extLst>
                    <a:ext uri="{9D8B030D-6E8A-4147-A177-3AD203B41FA5}">
                      <a16:colId xmlns:a16="http://schemas.microsoft.com/office/drawing/2014/main" val="2282025391"/>
                    </a:ext>
                  </a:extLst>
                </a:gridCol>
                <a:gridCol w="1221474">
                  <a:extLst>
                    <a:ext uri="{9D8B030D-6E8A-4147-A177-3AD203B41FA5}">
                      <a16:colId xmlns:a16="http://schemas.microsoft.com/office/drawing/2014/main" val="3797197336"/>
                    </a:ext>
                  </a:extLst>
                </a:gridCol>
                <a:gridCol w="1221474">
                  <a:extLst>
                    <a:ext uri="{9D8B030D-6E8A-4147-A177-3AD203B41FA5}">
                      <a16:colId xmlns:a16="http://schemas.microsoft.com/office/drawing/2014/main" val="2569878939"/>
                    </a:ext>
                  </a:extLst>
                </a:gridCol>
              </a:tblGrid>
              <a:tr h="4700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ller" panose="02000503030000020004" pitchFamily="2" charset="77"/>
                        </a:rPr>
                        <a:t>Lundi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ller" panose="02000503030000020004" pitchFamily="2" charset="77"/>
                        </a:rPr>
                        <a:t>Mardi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ller" panose="02000503030000020004" pitchFamily="2" charset="77"/>
                        </a:rPr>
                        <a:t>Mercredi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ller" panose="02000503030000020004" pitchFamily="2" charset="77"/>
                        </a:rPr>
                        <a:t>Jeudi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ller" panose="02000503030000020004" pitchFamily="2" charset="77"/>
                        </a:rPr>
                        <a:t>Vendredi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ller" panose="02000503030000020004" pitchFamily="2" charset="77"/>
                        </a:rPr>
                        <a:t>Samedi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ller" panose="02000503030000020004" pitchFamily="2" charset="77"/>
                        </a:rPr>
                        <a:t>Dimanche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85169"/>
                  </a:ext>
                </a:extLst>
              </a:tr>
              <a:tr h="11228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Matin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29562"/>
                  </a:ext>
                </a:extLst>
              </a:tr>
              <a:tr h="11228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Midi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03945"/>
                  </a:ext>
                </a:extLst>
              </a:tr>
              <a:tr h="11228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Après-midi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12371"/>
                  </a:ext>
                </a:extLst>
              </a:tr>
              <a:tr h="11228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Soir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0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06285"/>
                  </a:ext>
                </a:extLst>
              </a:tr>
              <a:tr h="11228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Nuit</a:t>
                      </a:r>
                    </a:p>
                  </a:txBody>
                  <a:tcPr anchor="ctr"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967D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7217"/>
                  </a:ext>
                </a:extLst>
              </a:tr>
            </a:tbl>
          </a:graphicData>
        </a:graphic>
      </p:graphicFrame>
      <p:sp>
        <p:nvSpPr>
          <p:cNvPr id="14" name="Rectangle avec coin rogné  13">
            <a:extLst>
              <a:ext uri="{FF2B5EF4-FFF2-40B4-BE49-F238E27FC236}">
                <a16:creationId xmlns:a16="http://schemas.microsoft.com/office/drawing/2014/main" id="{F93CDCE6-8E4E-914B-9B70-E5281EFACA4F}"/>
              </a:ext>
            </a:extLst>
          </p:cNvPr>
          <p:cNvSpPr/>
          <p:nvPr/>
        </p:nvSpPr>
        <p:spPr>
          <a:xfrm>
            <a:off x="1148292" y="774374"/>
            <a:ext cx="1078146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Lecture Sade</a:t>
            </a:r>
          </a:p>
        </p:txBody>
      </p:sp>
      <p:sp>
        <p:nvSpPr>
          <p:cNvPr id="15" name="Rectangle avec coin rogné  14">
            <a:extLst>
              <a:ext uri="{FF2B5EF4-FFF2-40B4-BE49-F238E27FC236}">
                <a16:creationId xmlns:a16="http://schemas.microsoft.com/office/drawing/2014/main" id="{7E1B6AAB-B60D-534B-8076-9B2D13416B0F}"/>
              </a:ext>
            </a:extLst>
          </p:cNvPr>
          <p:cNvSpPr/>
          <p:nvPr/>
        </p:nvSpPr>
        <p:spPr>
          <a:xfrm>
            <a:off x="1148292" y="1050358"/>
            <a:ext cx="1078146" cy="216000"/>
          </a:xfrm>
          <a:prstGeom prst="snip1Rect">
            <a:avLst/>
          </a:prstGeom>
          <a:solidFill>
            <a:srgbClr val="FFA5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planning</a:t>
            </a:r>
          </a:p>
        </p:txBody>
      </p:sp>
      <p:sp>
        <p:nvSpPr>
          <p:cNvPr id="16" name="Rectangle avec coin rogné  15">
            <a:extLst>
              <a:ext uri="{FF2B5EF4-FFF2-40B4-BE49-F238E27FC236}">
                <a16:creationId xmlns:a16="http://schemas.microsoft.com/office/drawing/2014/main" id="{C448C9F4-D564-804E-AB72-2809CBC3D6DD}"/>
              </a:ext>
            </a:extLst>
          </p:cNvPr>
          <p:cNvSpPr/>
          <p:nvPr/>
        </p:nvSpPr>
        <p:spPr>
          <a:xfrm>
            <a:off x="1148292" y="1318391"/>
            <a:ext cx="1078146" cy="216000"/>
          </a:xfrm>
          <a:prstGeom prst="snip1Rect">
            <a:avLst/>
          </a:prstGeom>
          <a:solidFill>
            <a:srgbClr val="CFA6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Masturbation 20</a:t>
            </a:r>
          </a:p>
        </p:txBody>
      </p:sp>
      <p:sp>
        <p:nvSpPr>
          <p:cNvPr id="17" name="Rectangle avec coin rogné  16">
            <a:extLst>
              <a:ext uri="{FF2B5EF4-FFF2-40B4-BE49-F238E27FC236}">
                <a16:creationId xmlns:a16="http://schemas.microsoft.com/office/drawing/2014/main" id="{13A28A33-E710-C149-B9CC-BC760993BA51}"/>
              </a:ext>
            </a:extLst>
          </p:cNvPr>
          <p:cNvSpPr/>
          <p:nvPr/>
        </p:nvSpPr>
        <p:spPr>
          <a:xfrm>
            <a:off x="1148292" y="1586423"/>
            <a:ext cx="1078146" cy="216000"/>
          </a:xfrm>
          <a:prstGeom prst="snip1Rect">
            <a:avLst/>
          </a:prstGeom>
          <a:solidFill>
            <a:srgbClr val="91C2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Salutations</a:t>
            </a:r>
          </a:p>
        </p:txBody>
      </p:sp>
      <p:sp>
        <p:nvSpPr>
          <p:cNvPr id="8" name="Rectangle avec coin rogné  7">
            <a:extLst>
              <a:ext uri="{FF2B5EF4-FFF2-40B4-BE49-F238E27FC236}">
                <a16:creationId xmlns:a16="http://schemas.microsoft.com/office/drawing/2014/main" id="{6F9D1AF2-8C1F-4C44-AD1E-518950D57E7D}"/>
              </a:ext>
            </a:extLst>
          </p:cNvPr>
          <p:cNvSpPr/>
          <p:nvPr/>
        </p:nvSpPr>
        <p:spPr>
          <a:xfrm>
            <a:off x="181704" y="6428767"/>
            <a:ext cx="2079771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Cadre 1 - septembre 2021</a:t>
            </a:r>
          </a:p>
        </p:txBody>
      </p:sp>
      <p:sp>
        <p:nvSpPr>
          <p:cNvPr id="9" name="Rectangle avec coin rogné  8">
            <a:extLst>
              <a:ext uri="{FF2B5EF4-FFF2-40B4-BE49-F238E27FC236}">
                <a16:creationId xmlns:a16="http://schemas.microsoft.com/office/drawing/2014/main" id="{D44D245F-C346-A145-8458-02F1DCDF7492}"/>
              </a:ext>
            </a:extLst>
          </p:cNvPr>
          <p:cNvSpPr/>
          <p:nvPr/>
        </p:nvSpPr>
        <p:spPr>
          <a:xfrm>
            <a:off x="2355650" y="6428767"/>
            <a:ext cx="1157587" cy="216000"/>
          </a:xfrm>
          <a:prstGeom prst="snip1Rect">
            <a:avLst/>
          </a:prstGeom>
          <a:solidFill>
            <a:srgbClr val="CFA6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sensuel</a:t>
            </a:r>
          </a:p>
        </p:txBody>
      </p:sp>
      <p:sp>
        <p:nvSpPr>
          <p:cNvPr id="10" name="Rectangle avec coin rogné  9">
            <a:extLst>
              <a:ext uri="{FF2B5EF4-FFF2-40B4-BE49-F238E27FC236}">
                <a16:creationId xmlns:a16="http://schemas.microsoft.com/office/drawing/2014/main" id="{54852CA1-DE36-654D-A1A7-A460C334983B}"/>
              </a:ext>
            </a:extLst>
          </p:cNvPr>
          <p:cNvSpPr/>
          <p:nvPr/>
        </p:nvSpPr>
        <p:spPr>
          <a:xfrm>
            <a:off x="3607412" y="6428767"/>
            <a:ext cx="1078146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littéraire</a:t>
            </a:r>
          </a:p>
        </p:txBody>
      </p:sp>
      <p:sp>
        <p:nvSpPr>
          <p:cNvPr id="11" name="Rectangle avec coin rogné  10">
            <a:extLst>
              <a:ext uri="{FF2B5EF4-FFF2-40B4-BE49-F238E27FC236}">
                <a16:creationId xmlns:a16="http://schemas.microsoft.com/office/drawing/2014/main" id="{3D99ADF7-457C-E742-BC9D-FBE360A99198}"/>
              </a:ext>
            </a:extLst>
          </p:cNvPr>
          <p:cNvSpPr/>
          <p:nvPr/>
        </p:nvSpPr>
        <p:spPr>
          <a:xfrm>
            <a:off x="4779733" y="6428767"/>
            <a:ext cx="1078146" cy="216000"/>
          </a:xfrm>
          <a:prstGeom prst="snip1Rect">
            <a:avLst/>
          </a:prstGeom>
          <a:solidFill>
            <a:srgbClr val="FFA5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Personnel/pro</a:t>
            </a:r>
          </a:p>
        </p:txBody>
      </p:sp>
      <p:sp>
        <p:nvSpPr>
          <p:cNvPr id="18" name="Rectangle avec coin rogné  17">
            <a:extLst>
              <a:ext uri="{FF2B5EF4-FFF2-40B4-BE49-F238E27FC236}">
                <a16:creationId xmlns:a16="http://schemas.microsoft.com/office/drawing/2014/main" id="{BDA5A3E7-4694-0B4A-84C6-A869FDF6C62E}"/>
              </a:ext>
            </a:extLst>
          </p:cNvPr>
          <p:cNvSpPr/>
          <p:nvPr/>
        </p:nvSpPr>
        <p:spPr>
          <a:xfrm>
            <a:off x="5952054" y="6428767"/>
            <a:ext cx="1078146" cy="216000"/>
          </a:xfrm>
          <a:prstGeom prst="snip1Rect">
            <a:avLst/>
          </a:prstGeom>
          <a:solidFill>
            <a:srgbClr val="91C2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relationnel</a:t>
            </a:r>
          </a:p>
        </p:txBody>
      </p:sp>
      <p:sp>
        <p:nvSpPr>
          <p:cNvPr id="19" name="Rectangle avec coin rogné  18">
            <a:extLst>
              <a:ext uri="{FF2B5EF4-FFF2-40B4-BE49-F238E27FC236}">
                <a16:creationId xmlns:a16="http://schemas.microsoft.com/office/drawing/2014/main" id="{2447105F-016E-7948-A392-82C560D57BC8}"/>
              </a:ext>
            </a:extLst>
          </p:cNvPr>
          <p:cNvSpPr/>
          <p:nvPr/>
        </p:nvSpPr>
        <p:spPr>
          <a:xfrm>
            <a:off x="7124374" y="6428767"/>
            <a:ext cx="1078146" cy="216000"/>
          </a:xfrm>
          <a:prstGeom prst="snip1Rect">
            <a:avLst/>
          </a:prstGeom>
          <a:solidFill>
            <a:srgbClr val="9BFFC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autre</a:t>
            </a:r>
          </a:p>
        </p:txBody>
      </p:sp>
    </p:spTree>
    <p:extLst>
      <p:ext uri="{BB962C8B-B14F-4D97-AF65-F5344CB8AC3E}">
        <p14:creationId xmlns:p14="http://schemas.microsoft.com/office/powerpoint/2010/main" val="303711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avec coin rogné  13">
            <a:extLst>
              <a:ext uri="{FF2B5EF4-FFF2-40B4-BE49-F238E27FC236}">
                <a16:creationId xmlns:a16="http://schemas.microsoft.com/office/drawing/2014/main" id="{F93CDCE6-8E4E-914B-9B70-E5281EFACA4F}"/>
              </a:ext>
            </a:extLst>
          </p:cNvPr>
          <p:cNvSpPr/>
          <p:nvPr/>
        </p:nvSpPr>
        <p:spPr>
          <a:xfrm>
            <a:off x="695064" y="277673"/>
            <a:ext cx="1078146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5" name="Rectangle avec coin rogné  14">
            <a:extLst>
              <a:ext uri="{FF2B5EF4-FFF2-40B4-BE49-F238E27FC236}">
                <a16:creationId xmlns:a16="http://schemas.microsoft.com/office/drawing/2014/main" id="{7E1B6AAB-B60D-534B-8076-9B2D13416B0F}"/>
              </a:ext>
            </a:extLst>
          </p:cNvPr>
          <p:cNvSpPr/>
          <p:nvPr/>
        </p:nvSpPr>
        <p:spPr>
          <a:xfrm>
            <a:off x="695064" y="560198"/>
            <a:ext cx="1078146" cy="216000"/>
          </a:xfrm>
          <a:prstGeom prst="snip1Rect">
            <a:avLst/>
          </a:prstGeom>
          <a:solidFill>
            <a:srgbClr val="FFA5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6" name="Rectangle avec coin rogné  15">
            <a:extLst>
              <a:ext uri="{FF2B5EF4-FFF2-40B4-BE49-F238E27FC236}">
                <a16:creationId xmlns:a16="http://schemas.microsoft.com/office/drawing/2014/main" id="{C448C9F4-D564-804E-AB72-2809CBC3D6DD}"/>
              </a:ext>
            </a:extLst>
          </p:cNvPr>
          <p:cNvSpPr/>
          <p:nvPr/>
        </p:nvSpPr>
        <p:spPr>
          <a:xfrm>
            <a:off x="695064" y="842723"/>
            <a:ext cx="1078146" cy="216000"/>
          </a:xfrm>
          <a:prstGeom prst="snip1Rect">
            <a:avLst/>
          </a:prstGeom>
          <a:solidFill>
            <a:srgbClr val="CFA6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7" name="Rectangle avec coin rogné  16">
            <a:extLst>
              <a:ext uri="{FF2B5EF4-FFF2-40B4-BE49-F238E27FC236}">
                <a16:creationId xmlns:a16="http://schemas.microsoft.com/office/drawing/2014/main" id="{13A28A33-E710-C149-B9CC-BC760993BA51}"/>
              </a:ext>
            </a:extLst>
          </p:cNvPr>
          <p:cNvSpPr/>
          <p:nvPr/>
        </p:nvSpPr>
        <p:spPr>
          <a:xfrm>
            <a:off x="695064" y="1125248"/>
            <a:ext cx="1078146" cy="216000"/>
          </a:xfrm>
          <a:prstGeom prst="snip1Rect">
            <a:avLst/>
          </a:prstGeom>
          <a:solidFill>
            <a:srgbClr val="91C2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8" name="Rectangle avec coin rogné  7">
            <a:extLst>
              <a:ext uri="{FF2B5EF4-FFF2-40B4-BE49-F238E27FC236}">
                <a16:creationId xmlns:a16="http://schemas.microsoft.com/office/drawing/2014/main" id="{BCD15FBF-500A-0E45-89F4-EF50DA431867}"/>
              </a:ext>
            </a:extLst>
          </p:cNvPr>
          <p:cNvSpPr/>
          <p:nvPr/>
        </p:nvSpPr>
        <p:spPr>
          <a:xfrm>
            <a:off x="703016" y="1407774"/>
            <a:ext cx="1078146" cy="216000"/>
          </a:xfrm>
          <a:prstGeom prst="snip1Rect">
            <a:avLst/>
          </a:prstGeom>
          <a:solidFill>
            <a:srgbClr val="9BFFC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0" name="Rectangle avec coin rogné  9">
            <a:extLst>
              <a:ext uri="{FF2B5EF4-FFF2-40B4-BE49-F238E27FC236}">
                <a16:creationId xmlns:a16="http://schemas.microsoft.com/office/drawing/2014/main" id="{03363120-EC9D-8C43-8E53-45D9CE27249F}"/>
              </a:ext>
            </a:extLst>
          </p:cNvPr>
          <p:cNvSpPr/>
          <p:nvPr/>
        </p:nvSpPr>
        <p:spPr>
          <a:xfrm>
            <a:off x="4487838" y="277673"/>
            <a:ext cx="1080000" cy="720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1" name="Rectangle avec coin rogné  10">
            <a:extLst>
              <a:ext uri="{FF2B5EF4-FFF2-40B4-BE49-F238E27FC236}">
                <a16:creationId xmlns:a16="http://schemas.microsoft.com/office/drawing/2014/main" id="{2868FD34-A75C-8E4E-B098-F1F2DE5522FE}"/>
              </a:ext>
            </a:extLst>
          </p:cNvPr>
          <p:cNvSpPr/>
          <p:nvPr/>
        </p:nvSpPr>
        <p:spPr>
          <a:xfrm>
            <a:off x="4487838" y="1135606"/>
            <a:ext cx="1080000" cy="720000"/>
          </a:xfrm>
          <a:prstGeom prst="snip1Rect">
            <a:avLst/>
          </a:prstGeom>
          <a:solidFill>
            <a:srgbClr val="FFA5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8" name="Rectangle avec coin rogné  17">
            <a:extLst>
              <a:ext uri="{FF2B5EF4-FFF2-40B4-BE49-F238E27FC236}">
                <a16:creationId xmlns:a16="http://schemas.microsoft.com/office/drawing/2014/main" id="{4F6FABB2-B596-E344-896B-698B3D772DE7}"/>
              </a:ext>
            </a:extLst>
          </p:cNvPr>
          <p:cNvSpPr/>
          <p:nvPr/>
        </p:nvSpPr>
        <p:spPr>
          <a:xfrm>
            <a:off x="4487838" y="1993539"/>
            <a:ext cx="1080000" cy="720000"/>
          </a:xfrm>
          <a:prstGeom prst="snip1Rect">
            <a:avLst/>
          </a:prstGeom>
          <a:solidFill>
            <a:srgbClr val="CFA6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19" name="Rectangle avec coin rogné  18">
            <a:extLst>
              <a:ext uri="{FF2B5EF4-FFF2-40B4-BE49-F238E27FC236}">
                <a16:creationId xmlns:a16="http://schemas.microsoft.com/office/drawing/2014/main" id="{AC2D969D-D04D-CC45-9FCC-3B4BAAE92892}"/>
              </a:ext>
            </a:extLst>
          </p:cNvPr>
          <p:cNvSpPr/>
          <p:nvPr/>
        </p:nvSpPr>
        <p:spPr>
          <a:xfrm>
            <a:off x="4487838" y="2851472"/>
            <a:ext cx="1080000" cy="720000"/>
          </a:xfrm>
          <a:prstGeom prst="snip1Rect">
            <a:avLst/>
          </a:prstGeom>
          <a:solidFill>
            <a:srgbClr val="91C2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0" name="Rectangle avec coin rogné  19">
            <a:extLst>
              <a:ext uri="{FF2B5EF4-FFF2-40B4-BE49-F238E27FC236}">
                <a16:creationId xmlns:a16="http://schemas.microsoft.com/office/drawing/2014/main" id="{21E3A8FF-9E7D-E24B-97F7-505F1010E792}"/>
              </a:ext>
            </a:extLst>
          </p:cNvPr>
          <p:cNvSpPr/>
          <p:nvPr/>
        </p:nvSpPr>
        <p:spPr>
          <a:xfrm>
            <a:off x="4487838" y="3709407"/>
            <a:ext cx="1080000" cy="720000"/>
          </a:xfrm>
          <a:prstGeom prst="snip1Rect">
            <a:avLst/>
          </a:prstGeom>
          <a:solidFill>
            <a:srgbClr val="9BFFC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1" name="Rectangle avec coin rogné  20">
            <a:extLst>
              <a:ext uri="{FF2B5EF4-FFF2-40B4-BE49-F238E27FC236}">
                <a16:creationId xmlns:a16="http://schemas.microsoft.com/office/drawing/2014/main" id="{39EFAC01-8BC7-6846-BEDA-379F47E5C18A}"/>
              </a:ext>
            </a:extLst>
          </p:cNvPr>
          <p:cNvSpPr/>
          <p:nvPr/>
        </p:nvSpPr>
        <p:spPr>
          <a:xfrm>
            <a:off x="2586548" y="277673"/>
            <a:ext cx="1080000" cy="432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2" name="Rectangle avec coin rogné  21">
            <a:extLst>
              <a:ext uri="{FF2B5EF4-FFF2-40B4-BE49-F238E27FC236}">
                <a16:creationId xmlns:a16="http://schemas.microsoft.com/office/drawing/2014/main" id="{A5A65504-CFF6-1E47-85E9-39847367044C}"/>
              </a:ext>
            </a:extLst>
          </p:cNvPr>
          <p:cNvSpPr/>
          <p:nvPr/>
        </p:nvSpPr>
        <p:spPr>
          <a:xfrm>
            <a:off x="2586548" y="832640"/>
            <a:ext cx="1080000" cy="432000"/>
          </a:xfrm>
          <a:prstGeom prst="snip1Rect">
            <a:avLst/>
          </a:prstGeom>
          <a:solidFill>
            <a:srgbClr val="FFA5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3" name="Rectangle avec coin rogné  22">
            <a:extLst>
              <a:ext uri="{FF2B5EF4-FFF2-40B4-BE49-F238E27FC236}">
                <a16:creationId xmlns:a16="http://schemas.microsoft.com/office/drawing/2014/main" id="{A7882C8D-DF2A-F24E-8E76-FE939B3F6775}"/>
              </a:ext>
            </a:extLst>
          </p:cNvPr>
          <p:cNvSpPr/>
          <p:nvPr/>
        </p:nvSpPr>
        <p:spPr>
          <a:xfrm>
            <a:off x="2586548" y="1387606"/>
            <a:ext cx="1080000" cy="432000"/>
          </a:xfrm>
          <a:prstGeom prst="snip1Rect">
            <a:avLst/>
          </a:prstGeom>
          <a:solidFill>
            <a:srgbClr val="CFA6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4" name="Rectangle avec coin rogné  23">
            <a:extLst>
              <a:ext uri="{FF2B5EF4-FFF2-40B4-BE49-F238E27FC236}">
                <a16:creationId xmlns:a16="http://schemas.microsoft.com/office/drawing/2014/main" id="{716FB059-B00C-E04C-8D68-757B25C0613E}"/>
              </a:ext>
            </a:extLst>
          </p:cNvPr>
          <p:cNvSpPr/>
          <p:nvPr/>
        </p:nvSpPr>
        <p:spPr>
          <a:xfrm>
            <a:off x="2586548" y="1942572"/>
            <a:ext cx="1080000" cy="432000"/>
          </a:xfrm>
          <a:prstGeom prst="snip1Rect">
            <a:avLst/>
          </a:prstGeom>
          <a:solidFill>
            <a:srgbClr val="91C2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5" name="Rectangle avec coin rogné  24">
            <a:extLst>
              <a:ext uri="{FF2B5EF4-FFF2-40B4-BE49-F238E27FC236}">
                <a16:creationId xmlns:a16="http://schemas.microsoft.com/office/drawing/2014/main" id="{B1A96C07-5723-3044-A648-C41452888257}"/>
              </a:ext>
            </a:extLst>
          </p:cNvPr>
          <p:cNvSpPr/>
          <p:nvPr/>
        </p:nvSpPr>
        <p:spPr>
          <a:xfrm>
            <a:off x="2586548" y="2497539"/>
            <a:ext cx="1080000" cy="432000"/>
          </a:xfrm>
          <a:prstGeom prst="snip1Rect">
            <a:avLst/>
          </a:prstGeom>
          <a:solidFill>
            <a:srgbClr val="9BFFC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6" name="Rectangle avec coin rogné  25">
            <a:extLst>
              <a:ext uri="{FF2B5EF4-FFF2-40B4-BE49-F238E27FC236}">
                <a16:creationId xmlns:a16="http://schemas.microsoft.com/office/drawing/2014/main" id="{5D3DC804-6D03-8A4F-870E-C1BC0E0C852F}"/>
              </a:ext>
            </a:extLst>
          </p:cNvPr>
          <p:cNvSpPr/>
          <p:nvPr/>
        </p:nvSpPr>
        <p:spPr>
          <a:xfrm>
            <a:off x="695064" y="5816516"/>
            <a:ext cx="2079771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Cadre 1 - septembre 2021</a:t>
            </a:r>
          </a:p>
        </p:txBody>
      </p:sp>
      <p:sp>
        <p:nvSpPr>
          <p:cNvPr id="27" name="Rectangle avec coin rogné  26">
            <a:extLst>
              <a:ext uri="{FF2B5EF4-FFF2-40B4-BE49-F238E27FC236}">
                <a16:creationId xmlns:a16="http://schemas.microsoft.com/office/drawing/2014/main" id="{741D1CF8-F42C-A048-B6B8-EE04BAE6D6E1}"/>
              </a:ext>
            </a:extLst>
          </p:cNvPr>
          <p:cNvSpPr/>
          <p:nvPr/>
        </p:nvSpPr>
        <p:spPr>
          <a:xfrm>
            <a:off x="2869010" y="5816516"/>
            <a:ext cx="1157587" cy="216000"/>
          </a:xfrm>
          <a:prstGeom prst="snip1Rect">
            <a:avLst/>
          </a:prstGeom>
          <a:solidFill>
            <a:srgbClr val="CFA6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sensuel</a:t>
            </a:r>
          </a:p>
        </p:txBody>
      </p:sp>
      <p:sp>
        <p:nvSpPr>
          <p:cNvPr id="28" name="Rectangle avec coin rogné  27">
            <a:extLst>
              <a:ext uri="{FF2B5EF4-FFF2-40B4-BE49-F238E27FC236}">
                <a16:creationId xmlns:a16="http://schemas.microsoft.com/office/drawing/2014/main" id="{26C790F9-3809-5140-98D3-3D67F670D631}"/>
              </a:ext>
            </a:extLst>
          </p:cNvPr>
          <p:cNvSpPr/>
          <p:nvPr/>
        </p:nvSpPr>
        <p:spPr>
          <a:xfrm>
            <a:off x="4120772" y="5816516"/>
            <a:ext cx="1078146" cy="216000"/>
          </a:xfrm>
          <a:prstGeom prst="snip1Rect">
            <a:avLst/>
          </a:prstGeom>
          <a:solidFill>
            <a:srgbClr val="FFD497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littéraire</a:t>
            </a:r>
          </a:p>
        </p:txBody>
      </p:sp>
      <p:sp>
        <p:nvSpPr>
          <p:cNvPr id="29" name="Rectangle avec coin rogné  28">
            <a:extLst>
              <a:ext uri="{FF2B5EF4-FFF2-40B4-BE49-F238E27FC236}">
                <a16:creationId xmlns:a16="http://schemas.microsoft.com/office/drawing/2014/main" id="{11059375-4463-4C44-8822-21DAD43046EC}"/>
              </a:ext>
            </a:extLst>
          </p:cNvPr>
          <p:cNvSpPr/>
          <p:nvPr/>
        </p:nvSpPr>
        <p:spPr>
          <a:xfrm>
            <a:off x="5293093" y="5816516"/>
            <a:ext cx="1078146" cy="216000"/>
          </a:xfrm>
          <a:prstGeom prst="snip1Rect">
            <a:avLst/>
          </a:prstGeom>
          <a:solidFill>
            <a:srgbClr val="FFA5C7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Personnel/pro</a:t>
            </a:r>
          </a:p>
        </p:txBody>
      </p:sp>
      <p:sp>
        <p:nvSpPr>
          <p:cNvPr id="30" name="Rectangle avec coin rogné  29">
            <a:extLst>
              <a:ext uri="{FF2B5EF4-FFF2-40B4-BE49-F238E27FC236}">
                <a16:creationId xmlns:a16="http://schemas.microsoft.com/office/drawing/2014/main" id="{E769B41E-ED57-CE48-82F5-3127332046C4}"/>
              </a:ext>
            </a:extLst>
          </p:cNvPr>
          <p:cNvSpPr/>
          <p:nvPr/>
        </p:nvSpPr>
        <p:spPr>
          <a:xfrm>
            <a:off x="6465414" y="5816516"/>
            <a:ext cx="1078146" cy="216000"/>
          </a:xfrm>
          <a:prstGeom prst="snip1Rect">
            <a:avLst/>
          </a:prstGeom>
          <a:solidFill>
            <a:srgbClr val="91C2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relationnel</a:t>
            </a:r>
          </a:p>
        </p:txBody>
      </p:sp>
      <p:sp>
        <p:nvSpPr>
          <p:cNvPr id="31" name="Rectangle avec coin rogné  30">
            <a:extLst>
              <a:ext uri="{FF2B5EF4-FFF2-40B4-BE49-F238E27FC236}">
                <a16:creationId xmlns:a16="http://schemas.microsoft.com/office/drawing/2014/main" id="{A806F68B-55F8-D543-8A4C-D93B01CA04FC}"/>
              </a:ext>
            </a:extLst>
          </p:cNvPr>
          <p:cNvSpPr/>
          <p:nvPr/>
        </p:nvSpPr>
        <p:spPr>
          <a:xfrm>
            <a:off x="7637734" y="5816516"/>
            <a:ext cx="1078146" cy="216000"/>
          </a:xfrm>
          <a:prstGeom prst="snip1Rect">
            <a:avLst/>
          </a:prstGeom>
          <a:solidFill>
            <a:srgbClr val="9BFFC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autre</a:t>
            </a:r>
          </a:p>
        </p:txBody>
      </p:sp>
    </p:spTree>
    <p:extLst>
      <p:ext uri="{BB962C8B-B14F-4D97-AF65-F5344CB8AC3E}">
        <p14:creationId xmlns:p14="http://schemas.microsoft.com/office/powerpoint/2010/main" val="273603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419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&amp;P planning 2" id="{942464C5-1E90-D94D-9F4F-34FA998BC066}" vid="{73009A98-B2B7-024E-973A-736BD2440F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85</Words>
  <Application>Microsoft Macintosh PowerPoint</Application>
  <PresentationFormat>Format A4 (210 x 297 mm)</PresentationFormat>
  <Paragraphs>62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Aller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>www.le-fouet-et-la-plume.com</HyperlinkBase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cadre BDSM</dc:title>
  <dc:subject>weekly planning BDSM</dc:subject>
  <dc:creator>Ethan Dom</dc:creator>
  <cp:keywords/>
  <dc:description/>
  <cp:lastModifiedBy>oxymore74@gmail.com</cp:lastModifiedBy>
  <cp:revision>17</cp:revision>
  <cp:lastPrinted>2021-09-30T09:05:58Z</cp:lastPrinted>
  <dcterms:created xsi:type="dcterms:W3CDTF">2021-09-30T06:25:56Z</dcterms:created>
  <dcterms:modified xsi:type="dcterms:W3CDTF">2021-10-04T20:20:13Z</dcterms:modified>
  <cp:category/>
</cp:coreProperties>
</file>